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1" r:id="rId3"/>
    <p:sldId id="262" r:id="rId4"/>
    <p:sldId id="263" r:id="rId5"/>
    <p:sldId id="264" r:id="rId6"/>
    <p:sldId id="265" r:id="rId7"/>
    <p:sldId id="260"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779" autoAdjust="0"/>
    <p:restoredTop sz="94249" autoAdjust="0"/>
  </p:normalViewPr>
  <p:slideViewPr>
    <p:cSldViewPr>
      <p:cViewPr varScale="1">
        <p:scale>
          <a:sx n="85" d="100"/>
          <a:sy n="85" d="100"/>
        </p:scale>
        <p:origin x="67" y="28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49F7025-33D9-4E9F-9955-A14222A03D05}" type="datetimeFigureOut">
              <a:rPr lang="en-US" smtClean="0"/>
              <a:t>09/10/2021</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6D3E3EA-CC6A-448F-83C3-9A526F33CF9E}" type="slidenum">
              <a:rPr lang="en-US" smtClean="0"/>
              <a:t>‹#›</a:t>
            </a:fld>
            <a:endParaRPr lang="en-US"/>
          </a:p>
        </p:txBody>
      </p:sp>
    </p:spTree>
    <p:extLst>
      <p:ext uri="{BB962C8B-B14F-4D97-AF65-F5344CB8AC3E}">
        <p14:creationId xmlns:p14="http://schemas.microsoft.com/office/powerpoint/2010/main" val="1352526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1</a:t>
            </a:fld>
            <a:endParaRPr lang="en-US"/>
          </a:p>
        </p:txBody>
      </p:sp>
    </p:spTree>
    <p:extLst>
      <p:ext uri="{BB962C8B-B14F-4D97-AF65-F5344CB8AC3E}">
        <p14:creationId xmlns:p14="http://schemas.microsoft.com/office/powerpoint/2010/main" val="42618542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2</a:t>
            </a:fld>
            <a:endParaRPr lang="en-US"/>
          </a:p>
        </p:txBody>
      </p:sp>
    </p:spTree>
    <p:extLst>
      <p:ext uri="{BB962C8B-B14F-4D97-AF65-F5344CB8AC3E}">
        <p14:creationId xmlns:p14="http://schemas.microsoft.com/office/powerpoint/2010/main" val="279905962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3</a:t>
            </a:fld>
            <a:endParaRPr lang="en-US"/>
          </a:p>
        </p:txBody>
      </p:sp>
    </p:spTree>
    <p:extLst>
      <p:ext uri="{BB962C8B-B14F-4D97-AF65-F5344CB8AC3E}">
        <p14:creationId xmlns:p14="http://schemas.microsoft.com/office/powerpoint/2010/main" val="185980359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4</a:t>
            </a:fld>
            <a:endParaRPr lang="en-US"/>
          </a:p>
        </p:txBody>
      </p:sp>
    </p:spTree>
    <p:extLst>
      <p:ext uri="{BB962C8B-B14F-4D97-AF65-F5344CB8AC3E}">
        <p14:creationId xmlns:p14="http://schemas.microsoft.com/office/powerpoint/2010/main" val="48546772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5</a:t>
            </a:fld>
            <a:endParaRPr lang="en-US"/>
          </a:p>
        </p:txBody>
      </p:sp>
    </p:spTree>
    <p:extLst>
      <p:ext uri="{BB962C8B-B14F-4D97-AF65-F5344CB8AC3E}">
        <p14:creationId xmlns:p14="http://schemas.microsoft.com/office/powerpoint/2010/main" val="10356633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6</a:t>
            </a:fld>
            <a:endParaRPr lang="en-US"/>
          </a:p>
        </p:txBody>
      </p:sp>
    </p:spTree>
    <p:extLst>
      <p:ext uri="{BB962C8B-B14F-4D97-AF65-F5344CB8AC3E}">
        <p14:creationId xmlns:p14="http://schemas.microsoft.com/office/powerpoint/2010/main" val="82346444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D3E3EA-CC6A-448F-83C3-9A526F33CF9E}" type="slidenum">
              <a:rPr lang="en-US" smtClean="0"/>
              <a:t>7</a:t>
            </a:fld>
            <a:endParaRPr lang="en-US"/>
          </a:p>
        </p:txBody>
      </p:sp>
    </p:spTree>
    <p:extLst>
      <p:ext uri="{BB962C8B-B14F-4D97-AF65-F5344CB8AC3E}">
        <p14:creationId xmlns:p14="http://schemas.microsoft.com/office/powerpoint/2010/main" val="142786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636725410"/>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94119352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23121818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0" name="Rectangle 37"/>
          <p:cNvSpPr>
            <a:spLocks noChangeArrowheads="1"/>
          </p:cNvSpPr>
          <p:nvPr userDrawn="1"/>
        </p:nvSpPr>
        <p:spPr bwMode="auto">
          <a:xfrm flipH="1">
            <a:off x="0" y="6460968"/>
            <a:ext cx="12192000" cy="397032"/>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p>
            <a:pPr algn="r">
              <a:lnSpc>
                <a:spcPct val="180000"/>
              </a:lnSpc>
            </a:pPr>
            <a:endParaRPr lang="en-US" sz="1100" b="1" baseline="0">
              <a:solidFill>
                <a:srgbClr val="0070C0"/>
              </a:solidFill>
              <a:latin typeface="Times New Roman" pitchFamily="18" charset="0"/>
              <a:cs typeface="Times New Roman" pitchFamily="18" charset="0"/>
            </a:endParaRPr>
          </a:p>
        </p:txBody>
      </p:sp>
      <p:sp>
        <p:nvSpPr>
          <p:cNvPr id="11" name="Slide Number Placeholder 5"/>
          <p:cNvSpPr>
            <a:spLocks noGrp="1"/>
          </p:cNvSpPr>
          <p:nvPr>
            <p:ph type="sldNum" sz="quarter" idx="12"/>
          </p:nvPr>
        </p:nvSpPr>
        <p:spPr>
          <a:xfrm>
            <a:off x="9347200" y="6467476"/>
            <a:ext cx="2844800" cy="365125"/>
          </a:xfrm>
        </p:spPr>
        <p:txBody>
          <a:bodyPr/>
          <a:lstStyle>
            <a:lvl1pPr>
              <a:defRPr sz="1500" b="0" i="1">
                <a:solidFill>
                  <a:srgbClr val="002060"/>
                </a:solidFill>
                <a:latin typeface="Times New Roman" panose="02020603050405020304" pitchFamily="18" charset="0"/>
                <a:cs typeface="Times New Roman" panose="02020603050405020304" pitchFamily="18" charset="0"/>
              </a:defRPr>
            </a:lvl1pPr>
          </a:lstStyle>
          <a:p>
            <a:r>
              <a:rPr lang="en-US"/>
              <a:t>Trang </a:t>
            </a:r>
            <a:fld id="{99166BD8-DA3C-4BE0-9C00-AA0485D1F6DE}" type="slidenum">
              <a:rPr lang="en-US" smtClean="0"/>
              <a:pPr/>
              <a:t>‹#›</a:t>
            </a:fld>
            <a:endParaRPr lang="en-US"/>
          </a:p>
        </p:txBody>
      </p:sp>
      <p:sp>
        <p:nvSpPr>
          <p:cNvPr id="12" name="Rectangle 11"/>
          <p:cNvSpPr>
            <a:spLocks noChangeArrowheads="1"/>
          </p:cNvSpPr>
          <p:nvPr userDrawn="1"/>
        </p:nvSpPr>
        <p:spPr bwMode="auto">
          <a:xfrm>
            <a:off x="0" y="705"/>
            <a:ext cx="12192000" cy="424027"/>
          </a:xfrm>
          <a:prstGeom prst="rect">
            <a:avLst/>
          </a:prstGeom>
          <a:gradFill rotWithShape="1">
            <a:gsLst>
              <a:gs pos="0">
                <a:schemeClr val="bg1"/>
              </a:gs>
              <a:gs pos="100000">
                <a:srgbClr val="FF6600"/>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lnSpc>
                <a:spcPct val="180000"/>
              </a:lnSpc>
            </a:pPr>
            <a:endParaRPr lang="en-US" sz="1400" b="1" baseline="0">
              <a:solidFill>
                <a:srgbClr val="0070C0"/>
              </a:solidFill>
              <a:latin typeface="Cambria" panose="02040503050406030204" pitchFamily="18" charset="0"/>
              <a:cs typeface="Times New Roman" pitchFamily="18" charset="0"/>
            </a:endParaRPr>
          </a:p>
        </p:txBody>
      </p:sp>
      <p:sp>
        <p:nvSpPr>
          <p:cNvPr id="6" name="TextBox 5">
            <a:extLst>
              <a:ext uri="{FF2B5EF4-FFF2-40B4-BE49-F238E27FC236}">
                <a16:creationId xmlns:a16="http://schemas.microsoft.com/office/drawing/2014/main" id="{0D477F25-3967-4C16-97A0-F479CC9BD74F}"/>
              </a:ext>
            </a:extLst>
          </p:cNvPr>
          <p:cNvSpPr txBox="1"/>
          <p:nvPr userDrawn="1"/>
        </p:nvSpPr>
        <p:spPr>
          <a:xfrm>
            <a:off x="40584" y="11668"/>
            <a:ext cx="2312171"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Trường THPT Hùng Vương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pic>
        <p:nvPicPr>
          <p:cNvPr id="7" name="Picture 2" descr="Image result for python logo">
            <a:extLst>
              <a:ext uri="{FF2B5EF4-FFF2-40B4-BE49-F238E27FC236}">
                <a16:creationId xmlns:a16="http://schemas.microsoft.com/office/drawing/2014/main" id="{0859A5AE-B3CA-4F77-BF11-1C8827668167}"/>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l="12242" t="11823" r="5229" b="21182"/>
          <a:stretch/>
        </p:blipFill>
        <p:spPr bwMode="auto">
          <a:xfrm>
            <a:off x="8009792" y="5146981"/>
            <a:ext cx="4191000" cy="1149146"/>
          </a:xfrm>
          <a:prstGeom prst="rect">
            <a:avLst/>
          </a:prstGeom>
          <a:noFill/>
          <a:extLst>
            <a:ext uri="{909E8E84-426E-40DD-AFC4-6F175D3DCCD1}">
              <a14:hiddenFill xmlns:a14="http://schemas.microsoft.com/office/drawing/2010/main">
                <a:solidFill>
                  <a:srgbClr val="FFFFFF"/>
                </a:solidFill>
              </a14:hiddenFill>
            </a:ext>
          </a:extLst>
        </p:spPr>
      </p:pic>
      <p:sp>
        <p:nvSpPr>
          <p:cNvPr id="8" name="TextBox 7">
            <a:extLst>
              <a:ext uri="{FF2B5EF4-FFF2-40B4-BE49-F238E27FC236}">
                <a16:creationId xmlns:a16="http://schemas.microsoft.com/office/drawing/2014/main" id="{14324E38-4472-4381-AAC9-C96F9E3F8A7A}"/>
              </a:ext>
            </a:extLst>
          </p:cNvPr>
          <p:cNvSpPr txBox="1"/>
          <p:nvPr userDrawn="1"/>
        </p:nvSpPr>
        <p:spPr>
          <a:xfrm>
            <a:off x="54286" y="6477000"/>
            <a:ext cx="1949893"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GV: Phan Ngọc Phụng</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
        <p:nvSpPr>
          <p:cNvPr id="9" name="TextBox 8">
            <a:extLst>
              <a:ext uri="{FF2B5EF4-FFF2-40B4-BE49-F238E27FC236}">
                <a16:creationId xmlns:a16="http://schemas.microsoft.com/office/drawing/2014/main" id="{CC94728A-4E44-49BF-BF33-78CF35B46B96}"/>
              </a:ext>
            </a:extLst>
          </p:cNvPr>
          <p:cNvSpPr txBox="1"/>
          <p:nvPr userDrawn="1"/>
        </p:nvSpPr>
        <p:spPr>
          <a:xfrm>
            <a:off x="9466384" y="32240"/>
            <a:ext cx="2674258" cy="323165"/>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500" b="0" i="1" kern="1200"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ea typeface="+mn-ea"/>
                <a:cs typeface="Times New Roman" panose="02020603050405020304" pitchFamily="18" charset="0"/>
              </a:rPr>
              <a:t>Lập trình Python cơ bản khối 11</a:t>
            </a:r>
            <a:endParaRPr lang="en-US" sz="1500" b="0" i="1" cap="none" spc="0">
              <a:ln w="0"/>
              <a:solidFill>
                <a:schemeClr val="tx1"/>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5569201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1520348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13621230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352609807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23214672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6385826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4198128281"/>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8FE5571-560F-4DFC-BA97-61ACA5F7ADE1}" type="slidenum">
              <a:rPr lang="en-US" smtClean="0"/>
              <a:t>‹#›</a:t>
            </a:fld>
            <a:endParaRPr lang="en-US"/>
          </a:p>
        </p:txBody>
      </p:sp>
    </p:spTree>
    <p:extLst>
      <p:ext uri="{BB962C8B-B14F-4D97-AF65-F5344CB8AC3E}">
        <p14:creationId xmlns:p14="http://schemas.microsoft.com/office/powerpoint/2010/main" val="869714703"/>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E5571-560F-4DFC-BA97-61ACA5F7ADE1}" type="slidenum">
              <a:rPr lang="en-US" smtClean="0"/>
              <a:t>‹#›</a:t>
            </a:fld>
            <a:endParaRPr lang="en-US"/>
          </a:p>
        </p:txBody>
      </p:sp>
    </p:spTree>
    <p:extLst>
      <p:ext uri="{BB962C8B-B14F-4D97-AF65-F5344CB8AC3E}">
        <p14:creationId xmlns:p14="http://schemas.microsoft.com/office/powerpoint/2010/main" val="25488443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txBox="1">
            <a:spLocks/>
          </p:cNvSpPr>
          <p:nvPr/>
        </p:nvSpPr>
        <p:spPr bwMode="auto">
          <a:xfrm>
            <a:off x="1676400" y="990600"/>
            <a:ext cx="8839200" cy="1904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800" b="1">
                <a:solidFill>
                  <a:schemeClr val="bg2"/>
                </a:solidFill>
                <a:latin typeface="+mj-lt"/>
                <a:ea typeface="+mj-ea"/>
                <a:cs typeface="+mj-cs"/>
              </a:defRPr>
            </a:lvl1pPr>
            <a:lvl2pPr algn="ctr" rtl="0" eaLnBrk="1" fontAlgn="base" hangingPunct="1">
              <a:spcBef>
                <a:spcPct val="0"/>
              </a:spcBef>
              <a:spcAft>
                <a:spcPct val="0"/>
              </a:spcAft>
              <a:defRPr sz="3600" b="1">
                <a:solidFill>
                  <a:schemeClr val="bg1"/>
                </a:solidFill>
                <a:latin typeface="Arial" charset="0"/>
              </a:defRPr>
            </a:lvl2pPr>
            <a:lvl3pPr algn="ctr" rtl="0" eaLnBrk="1" fontAlgn="base" hangingPunct="1">
              <a:spcBef>
                <a:spcPct val="0"/>
              </a:spcBef>
              <a:spcAft>
                <a:spcPct val="0"/>
              </a:spcAft>
              <a:defRPr sz="3600" b="1">
                <a:solidFill>
                  <a:schemeClr val="bg1"/>
                </a:solidFill>
                <a:latin typeface="Arial" charset="0"/>
              </a:defRPr>
            </a:lvl3pPr>
            <a:lvl4pPr algn="ctr" rtl="0" eaLnBrk="1" fontAlgn="base" hangingPunct="1">
              <a:spcBef>
                <a:spcPct val="0"/>
              </a:spcBef>
              <a:spcAft>
                <a:spcPct val="0"/>
              </a:spcAft>
              <a:defRPr sz="3600" b="1">
                <a:solidFill>
                  <a:schemeClr val="bg1"/>
                </a:solidFill>
                <a:latin typeface="Arial" charset="0"/>
              </a:defRPr>
            </a:lvl4pPr>
            <a:lvl5pPr algn="ctr" rtl="0" eaLnBrk="1" fontAlgn="base" hangingPunct="1">
              <a:spcBef>
                <a:spcPct val="0"/>
              </a:spcBef>
              <a:spcAft>
                <a:spcPct val="0"/>
              </a:spcAft>
              <a:defRPr sz="3600" b="1">
                <a:solidFill>
                  <a:schemeClr val="bg1"/>
                </a:solidFill>
                <a:latin typeface="Arial" charset="0"/>
              </a:defRPr>
            </a:lvl5pPr>
            <a:lvl6pPr marL="457200" algn="ctr" rtl="0" eaLnBrk="1" fontAlgn="base" hangingPunct="1">
              <a:spcBef>
                <a:spcPct val="0"/>
              </a:spcBef>
              <a:spcAft>
                <a:spcPct val="0"/>
              </a:spcAft>
              <a:defRPr sz="3600" b="1">
                <a:solidFill>
                  <a:schemeClr val="bg1"/>
                </a:solidFill>
                <a:latin typeface="Arial" charset="0"/>
              </a:defRPr>
            </a:lvl6pPr>
            <a:lvl7pPr marL="914400" algn="ctr" rtl="0" eaLnBrk="1" fontAlgn="base" hangingPunct="1">
              <a:spcBef>
                <a:spcPct val="0"/>
              </a:spcBef>
              <a:spcAft>
                <a:spcPct val="0"/>
              </a:spcAft>
              <a:defRPr sz="3600" b="1">
                <a:solidFill>
                  <a:schemeClr val="bg1"/>
                </a:solidFill>
                <a:latin typeface="Arial" charset="0"/>
              </a:defRPr>
            </a:lvl7pPr>
            <a:lvl8pPr marL="1371600" algn="ctr" rtl="0" eaLnBrk="1" fontAlgn="base" hangingPunct="1">
              <a:spcBef>
                <a:spcPct val="0"/>
              </a:spcBef>
              <a:spcAft>
                <a:spcPct val="0"/>
              </a:spcAft>
              <a:defRPr sz="3600" b="1">
                <a:solidFill>
                  <a:schemeClr val="bg1"/>
                </a:solidFill>
                <a:latin typeface="Arial" charset="0"/>
              </a:defRPr>
            </a:lvl8pPr>
            <a:lvl9pPr marL="1828800" algn="ctr" rtl="0" eaLnBrk="1" fontAlgn="base" hangingPunct="1">
              <a:spcBef>
                <a:spcPct val="0"/>
              </a:spcBef>
              <a:spcAft>
                <a:spcPct val="0"/>
              </a:spcAft>
              <a:defRPr sz="3600" b="1">
                <a:solidFill>
                  <a:schemeClr val="bg1"/>
                </a:solidFill>
                <a:latin typeface="Arial" charset="0"/>
              </a:defRPr>
            </a:lvl9pPr>
          </a:lstStyle>
          <a:p>
            <a:pPr>
              <a:defRPr/>
            </a:pPr>
            <a:r>
              <a:rPr lang="vi-VN" sz="6600" kern="0">
                <a:ln>
                  <a:solidFill>
                    <a:srgbClr val="0070C0"/>
                  </a:solidFill>
                </a:ln>
                <a:solidFill>
                  <a:srgbClr val="002060"/>
                </a:solidFill>
                <a:latin typeface="Cambria" panose="02040503050406030204" pitchFamily="18" charset="0"/>
              </a:rPr>
              <a:t>CÁCH GHI CHÚ LỆNH </a:t>
            </a:r>
            <a:endParaRPr lang="en-US" sz="6600" kern="0">
              <a:ln>
                <a:solidFill>
                  <a:srgbClr val="0070C0"/>
                </a:solidFill>
              </a:ln>
              <a:solidFill>
                <a:srgbClr val="002060"/>
              </a:solidFill>
              <a:latin typeface="Cambria" panose="02040503050406030204" pitchFamily="18" charset="0"/>
            </a:endParaRPr>
          </a:p>
          <a:p>
            <a:pPr>
              <a:defRPr/>
            </a:pPr>
            <a:r>
              <a:rPr lang="vi-VN" sz="6600" kern="0">
                <a:ln>
                  <a:solidFill>
                    <a:srgbClr val="0070C0"/>
                  </a:solidFill>
                </a:ln>
                <a:solidFill>
                  <a:srgbClr val="002060"/>
                </a:solidFill>
                <a:latin typeface="Cambria" panose="02040503050406030204" pitchFamily="18" charset="0"/>
              </a:rPr>
              <a:t>TRONG PYTHON</a:t>
            </a:r>
            <a:endParaRPr lang="en-US" sz="6600" kern="0">
              <a:ln>
                <a:solidFill>
                  <a:srgbClr val="0070C0"/>
                </a:solidFill>
              </a:ln>
              <a:solidFill>
                <a:srgbClr val="002060"/>
              </a:solidFill>
              <a:latin typeface="Cambria" panose="02040503050406030204" pitchFamily="18" charset="0"/>
            </a:endParaRPr>
          </a:p>
        </p:txBody>
      </p:sp>
      <p:sp>
        <p:nvSpPr>
          <p:cNvPr id="5" name="Slide Number Placeholder 4"/>
          <p:cNvSpPr>
            <a:spLocks noGrp="1"/>
          </p:cNvSpPr>
          <p:nvPr>
            <p:ph type="sldNum" sz="quarter" idx="12"/>
          </p:nvPr>
        </p:nvSpPr>
        <p:spPr/>
        <p:txBody>
          <a:bodyPr/>
          <a:lstStyle/>
          <a:p>
            <a:r>
              <a:rPr lang="en-US"/>
              <a:t>Trang </a:t>
            </a:r>
            <a:fld id="{99166BD8-DA3C-4BE0-9C00-AA0485D1F6DE}" type="slidenum">
              <a:rPr lang="en-US" smtClean="0"/>
              <a:pPr/>
              <a:t>1</a:t>
            </a:fld>
            <a:endParaRPr lang="en-US"/>
          </a:p>
        </p:txBody>
      </p:sp>
    </p:spTree>
    <p:extLst>
      <p:ext uri="{BB962C8B-B14F-4D97-AF65-F5344CB8AC3E}">
        <p14:creationId xmlns:p14="http://schemas.microsoft.com/office/powerpoint/2010/main" val="138145997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b="1">
                  <a:latin typeface="Cambria" panose="02040503050406030204" pitchFamily="18" charset="0"/>
                </a:rPr>
                <a:t>Nội dung bài học</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2</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1. Vì sao nên ghi chú khi lập trình</a:t>
            </a:r>
          </a:p>
          <a:p>
            <a:pPr marL="0" lvl="0" indent="0" algn="just">
              <a:lnSpc>
                <a:spcPct val="90000"/>
              </a:lnSpc>
              <a:spcBef>
                <a:spcPts val="1000"/>
              </a:spcBef>
              <a:buClr>
                <a:srgbClr val="215D9F"/>
              </a:buClr>
              <a:buNone/>
            </a:pPr>
            <a:r>
              <a:rPr lang="it-IT" sz="2800">
                <a:solidFill>
                  <a:prstClr val="black"/>
                </a:solidFill>
                <a:latin typeface="Cambria" panose="02040503050406030204" pitchFamily="18" charset="0"/>
              </a:rPr>
              <a:t>2. Ghi chú 1 dòng </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3. Ghi chú nhiều dòng </a:t>
            </a:r>
          </a:p>
        </p:txBody>
      </p:sp>
    </p:spTree>
    <p:extLst>
      <p:ext uri="{BB962C8B-B14F-4D97-AF65-F5344CB8AC3E}">
        <p14:creationId xmlns:p14="http://schemas.microsoft.com/office/powerpoint/2010/main" val="316224883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en-US" sz="2800">
                  <a:solidFill>
                    <a:prstClr val="black"/>
                  </a:solidFill>
                  <a:latin typeface="Cambria" panose="02040503050406030204" pitchFamily="18" charset="0"/>
                </a:rPr>
                <a:t>1. Vì sao nên ghi chú khi lập trình</a:t>
              </a: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3</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Việc ghi chú lệnh một cách cẩn thận khi lập trình thể hiện tính chuyên nghiệp của Lập trình viên. Nếu như các bạn được phỏng vấn xin việc, nếu Công ty kiểm tra coding từ các Project sample của bạn mà thấy bạn không có ghi chú một cách cẩn thận (cho dù bạn có lập trình giỏi tới mấy) thì khả năng bị loại </a:t>
            </a:r>
            <a:r>
              <a:rPr lang="en-US" sz="2800">
                <a:solidFill>
                  <a:prstClr val="black"/>
                </a:solidFill>
                <a:latin typeface="Cambria" panose="02040503050406030204" pitchFamily="18" charset="0"/>
              </a:rPr>
              <a:t>rất</a:t>
            </a:r>
            <a:r>
              <a:rPr lang="vi-VN" sz="2800">
                <a:solidFill>
                  <a:prstClr val="black"/>
                </a:solidFill>
                <a:latin typeface="Cambria" panose="02040503050406030204" pitchFamily="18" charset="0"/>
              </a:rPr>
              <a:t> cao, nếu giỏi mà cẩu thả thì càng nguy hiểm, cho các dự án rất cao.</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Triển khai nhiều dự án, viết nhiều lệnh nếu không ghi chú: Khó khăn cho chính bản thân Programmer khi đọc lại và rất khó training khi có nhân viên mới vào làm việc.</a:t>
            </a:r>
          </a:p>
        </p:txBody>
      </p:sp>
    </p:spTree>
    <p:extLst>
      <p:ext uri="{BB962C8B-B14F-4D97-AF65-F5344CB8AC3E}">
        <p14:creationId xmlns:p14="http://schemas.microsoft.com/office/powerpoint/2010/main" val="369900954"/>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lvl="0" algn="just">
                <a:lnSpc>
                  <a:spcPct val="90000"/>
                </a:lnSpc>
                <a:spcBef>
                  <a:spcPts val="1000"/>
                </a:spcBef>
                <a:buClr>
                  <a:srgbClr val="215D9F"/>
                </a:buClr>
              </a:pPr>
              <a:r>
                <a:rPr lang="it-IT" sz="2800">
                  <a:solidFill>
                    <a:prstClr val="black"/>
                  </a:solidFill>
                  <a:latin typeface="Cambria" panose="02040503050406030204" pitchFamily="18" charset="0"/>
                </a:rPr>
                <a:t>2.Ghi chú 1 dòng </a:t>
              </a:r>
              <a:endParaRPr lang="en-US" sz="2800">
                <a:solidFill>
                  <a:prstClr val="black"/>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4</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Python dùng từ khóa # để cho phép ta ghi chú 1 dòng:</a:t>
            </a:r>
          </a:p>
          <a:p>
            <a:pPr marL="0" lvl="0" indent="0" algn="just">
              <a:lnSpc>
                <a:spcPct val="90000"/>
              </a:lnSpc>
              <a:spcBef>
                <a:spcPts val="1000"/>
              </a:spcBef>
              <a:buClr>
                <a:srgbClr val="215D9F"/>
              </a:buClr>
              <a:buNone/>
            </a:pPr>
            <a:endParaRPr lang="en-US" sz="2800">
              <a:solidFill>
                <a:prstClr val="black"/>
              </a:solidFill>
              <a:latin typeface="Cambria" panose="02040503050406030204" pitchFamily="18" charset="0"/>
            </a:endParaRPr>
          </a:p>
        </p:txBody>
      </p:sp>
      <p:pic>
        <p:nvPicPr>
          <p:cNvPr id="8" name="Picture 7">
            <a:extLst>
              <a:ext uri="{FF2B5EF4-FFF2-40B4-BE49-F238E27FC236}">
                <a16:creationId xmlns:a16="http://schemas.microsoft.com/office/drawing/2014/main" id="{196DDFE2-57E3-4AF5-B4D0-112B6436ABE4}"/>
              </a:ext>
            </a:extLst>
          </p:cNvPr>
          <p:cNvPicPr>
            <a:picLocks noChangeAspect="1"/>
          </p:cNvPicPr>
          <p:nvPr/>
        </p:nvPicPr>
        <p:blipFill>
          <a:blip r:embed="rId3"/>
          <a:stretch>
            <a:fillRect/>
          </a:stretch>
        </p:blipFill>
        <p:spPr>
          <a:xfrm>
            <a:off x="3810000" y="1752600"/>
            <a:ext cx="4162425" cy="2743200"/>
          </a:xfrm>
          <a:prstGeom prst="rect">
            <a:avLst/>
          </a:prstGeom>
        </p:spPr>
      </p:pic>
    </p:spTree>
    <p:extLst>
      <p:ext uri="{BB962C8B-B14F-4D97-AF65-F5344CB8AC3E}">
        <p14:creationId xmlns:p14="http://schemas.microsoft.com/office/powerpoint/2010/main" val="1006198108"/>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a:solidFill>
                    <a:prstClr val="black"/>
                  </a:solidFill>
                  <a:latin typeface="Cambria" panose="02040503050406030204" pitchFamily="18" charset="0"/>
                </a:rPr>
                <a:t>3. Ghi chú nhiều dòng</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5</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Để ghi chú nhiều dòng lệnh, Ta d</a:t>
            </a:r>
            <a:r>
              <a:rPr lang="vi-VN" sz="2800">
                <a:solidFill>
                  <a:prstClr val="black"/>
                </a:solidFill>
                <a:latin typeface="Cambria" panose="02040503050406030204" pitchFamily="18" charset="0"/>
              </a:rPr>
              <a:t>ùng """ """ (3 cặp nháy đôi)  </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hoặc ''' '''(3 cập nháy đơn)</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endParaRPr lang="en-US" sz="2800">
              <a:solidFill>
                <a:prstClr val="black"/>
              </a:solidFill>
              <a:latin typeface="Cambria" panose="02040503050406030204" pitchFamily="18" charset="0"/>
            </a:endParaRPr>
          </a:p>
        </p:txBody>
      </p:sp>
      <p:pic>
        <p:nvPicPr>
          <p:cNvPr id="8" name="Picture 7">
            <a:extLst>
              <a:ext uri="{FF2B5EF4-FFF2-40B4-BE49-F238E27FC236}">
                <a16:creationId xmlns:a16="http://schemas.microsoft.com/office/drawing/2014/main" id="{0FC9E89C-4A07-4EE1-AD1A-A69767DC6DDC}"/>
              </a:ext>
            </a:extLst>
          </p:cNvPr>
          <p:cNvPicPr>
            <a:picLocks noChangeAspect="1"/>
          </p:cNvPicPr>
          <p:nvPr/>
        </p:nvPicPr>
        <p:blipFill>
          <a:blip r:embed="rId3"/>
          <a:stretch>
            <a:fillRect/>
          </a:stretch>
        </p:blipFill>
        <p:spPr>
          <a:xfrm>
            <a:off x="4953000" y="1593850"/>
            <a:ext cx="6076950" cy="4781550"/>
          </a:xfrm>
          <a:prstGeom prst="rect">
            <a:avLst/>
          </a:prstGeom>
        </p:spPr>
      </p:pic>
    </p:spTree>
    <p:extLst>
      <p:ext uri="{BB962C8B-B14F-4D97-AF65-F5344CB8AC3E}">
        <p14:creationId xmlns:p14="http://schemas.microsoft.com/office/powerpoint/2010/main" val="506383465"/>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52400" y="482600"/>
            <a:ext cx="6629400" cy="508000"/>
            <a:chOff x="789624" y="1191463"/>
            <a:chExt cx="6629400" cy="508000"/>
          </a:xfrm>
        </p:grpSpPr>
        <p:sp>
          <p:nvSpPr>
            <p:cNvPr id="3" name="AutoShape 52"/>
            <p:cNvSpPr>
              <a:spLocks noChangeArrowheads="1"/>
            </p:cNvSpPr>
            <p:nvPr/>
          </p:nvSpPr>
          <p:spPr bwMode="gray">
            <a:xfrm>
              <a:off x="990600" y="1191463"/>
              <a:ext cx="6428424" cy="508000"/>
            </a:xfrm>
            <a:prstGeom prst="roundRect">
              <a:avLst>
                <a:gd name="adj" fmla="val 50000"/>
              </a:avLst>
            </a:prstGeom>
            <a:noFill/>
            <a:ln w="28575" algn="ctr">
              <a:solidFill>
                <a:srgbClr val="C0C0C0"/>
              </a:solidFill>
              <a:round/>
              <a:headEnd/>
              <a:tailEnd/>
            </a:ln>
            <a:effectLst/>
            <a:extLst>
              <a:ext uri="{909E8E84-426E-40DD-AFC4-6F175D3DCCD1}">
                <a14:hiddenFill xmlns:a14="http://schemas.microsoft.com/office/drawing/2010/main">
                  <a:gradFill rotWithShape="1">
                    <a:gsLst>
                      <a:gs pos="0">
                        <a:schemeClr val="accent1">
                          <a:gamma/>
                          <a:tint val="0"/>
                          <a:invGamma/>
                        </a:schemeClr>
                      </a:gs>
                      <a:gs pos="100000">
                        <a:schemeClr val="accent1"/>
                      </a:gs>
                    </a:gsLst>
                    <a:lin ang="0" scaled="1"/>
                  </a:gradFill>
                </a14:hiddenFill>
              </a:ext>
              <a:ext uri="{AF507438-7753-43E0-B8FC-AC1667EBCBE1}">
                <a14:hiddenEffects xmlns:a14="http://schemas.microsoft.com/office/drawing/2010/main">
                  <a:effectLst>
                    <a:outerShdw dist="76200" dir="10800000" kx="-3284103" algn="br" rotWithShape="0">
                      <a:schemeClr val="bg2">
                        <a:alpha val="50000"/>
                      </a:schemeClr>
                    </a:outerShdw>
                  </a:effectLst>
                </a14:hiddenEffects>
              </a:ext>
            </a:extLst>
          </p:spPr>
          <p:txBody>
            <a:bodyPr wrap="none" anchor="ctr"/>
            <a:lstStyle/>
            <a:p>
              <a:pPr eaLnBrk="0" fontAlgn="base" hangingPunct="0">
                <a:spcBef>
                  <a:spcPct val="0"/>
                </a:spcBef>
                <a:spcAft>
                  <a:spcPct val="0"/>
                </a:spcAft>
              </a:pPr>
              <a:r>
                <a:rPr lang="en-US" sz="2800">
                  <a:solidFill>
                    <a:prstClr val="black"/>
                  </a:solidFill>
                  <a:latin typeface="Cambria" panose="02040503050406030204" pitchFamily="18" charset="0"/>
                </a:rPr>
                <a:t>3. Ghi chú nhiều dòng</a:t>
              </a:r>
              <a:endParaRPr lang="en-US" sz="2800" b="1" kern="0">
                <a:solidFill>
                  <a:srgbClr val="000000"/>
                </a:solidFill>
                <a:latin typeface="Cambria" panose="02040503050406030204" pitchFamily="18" charset="0"/>
              </a:endParaRPr>
            </a:p>
          </p:txBody>
        </p:sp>
        <p:grpSp>
          <p:nvGrpSpPr>
            <p:cNvPr id="4" name="Group 17"/>
            <p:cNvGrpSpPr>
              <a:grpSpLocks/>
            </p:cNvGrpSpPr>
            <p:nvPr/>
          </p:nvGrpSpPr>
          <p:grpSpPr bwMode="auto">
            <a:xfrm>
              <a:off x="789624" y="1295400"/>
              <a:ext cx="353376" cy="272472"/>
              <a:chOff x="1110" y="2656"/>
              <a:chExt cx="1549" cy="1351"/>
            </a:xfrm>
          </p:grpSpPr>
          <p:sp>
            <p:nvSpPr>
              <p:cNvPr id="5" name="AutoShape 18"/>
              <p:cNvSpPr>
                <a:spLocks noChangeArrowheads="1"/>
              </p:cNvSpPr>
              <p:nvPr/>
            </p:nvSpPr>
            <p:spPr bwMode="gray">
              <a:xfrm>
                <a:off x="1123" y="2679"/>
                <a:ext cx="1536" cy="1328"/>
              </a:xfrm>
              <a:prstGeom prst="hexagon">
                <a:avLst>
                  <a:gd name="adj" fmla="val 28916"/>
                  <a:gd name="vf" fmla="val 115470"/>
                </a:avLst>
              </a:prstGeom>
              <a:solidFill>
                <a:srgbClr val="808080"/>
              </a:solidFill>
              <a:ln>
                <a:noFill/>
              </a:ln>
              <a:effectLst/>
              <a:extLst>
                <a:ext uri="{91240B29-F687-4F45-9708-019B960494DF}">
                  <a14:hiddenLine xmlns:a14="http://schemas.microsoft.com/office/drawing/2010/main" w="9525">
                    <a:solidFill>
                      <a:srgbClr val="C0C0C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6" name="AutoShape 19"/>
              <p:cNvSpPr>
                <a:spLocks noChangeArrowheads="1"/>
              </p:cNvSpPr>
              <p:nvPr/>
            </p:nvSpPr>
            <p:spPr bwMode="gray">
              <a:xfrm>
                <a:off x="1110" y="2656"/>
                <a:ext cx="1536" cy="1328"/>
              </a:xfrm>
              <a:prstGeom prst="hexagon">
                <a:avLst>
                  <a:gd name="adj" fmla="val 28916"/>
                  <a:gd name="vf" fmla="val 115470"/>
                </a:avLst>
              </a:prstGeom>
              <a:gradFill rotWithShape="1">
                <a:gsLst>
                  <a:gs pos="0">
                    <a:srgbClr val="E6E6E6"/>
                  </a:gs>
                  <a:gs pos="7499">
                    <a:srgbClr val="7D8496"/>
                  </a:gs>
                  <a:gs pos="26500">
                    <a:srgbClr val="E6E6E6"/>
                  </a:gs>
                  <a:gs pos="34000">
                    <a:srgbClr val="7D8496"/>
                  </a:gs>
                  <a:gs pos="46500">
                    <a:srgbClr val="E6E6E6"/>
                  </a:gs>
                  <a:gs pos="50000">
                    <a:srgbClr val="FFFFFF"/>
                  </a:gs>
                  <a:gs pos="53501">
                    <a:srgbClr val="E6E6E6"/>
                  </a:gs>
                  <a:gs pos="66001">
                    <a:srgbClr val="7D8496"/>
                  </a:gs>
                  <a:gs pos="73500">
                    <a:srgbClr val="E6E6E6"/>
                  </a:gs>
                  <a:gs pos="92501">
                    <a:srgbClr val="7D8496"/>
                  </a:gs>
                  <a:gs pos="100000">
                    <a:srgbClr val="E6E6E6"/>
                  </a:gs>
                </a:gsLst>
                <a:lin ang="2700000" scaled="1"/>
              </a:gradFill>
              <a:ln w="9525">
                <a:solidFill>
                  <a:srgbClr val="C0C0C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sp>
            <p:nvSpPr>
              <p:cNvPr id="7" name="AutoShape 20"/>
              <p:cNvSpPr>
                <a:spLocks noChangeArrowheads="1"/>
              </p:cNvSpPr>
              <p:nvPr/>
            </p:nvSpPr>
            <p:spPr bwMode="gray">
              <a:xfrm>
                <a:off x="1200" y="2736"/>
                <a:ext cx="1350" cy="1168"/>
              </a:xfrm>
              <a:prstGeom prst="hexagon">
                <a:avLst>
                  <a:gd name="adj" fmla="val 28896"/>
                  <a:gd name="vf" fmla="val 115470"/>
                </a:avLst>
              </a:prstGeom>
              <a:gradFill rotWithShape="1">
                <a:gsLst>
                  <a:gs pos="0">
                    <a:srgbClr val="EFB049">
                      <a:gamma/>
                      <a:shade val="46275"/>
                      <a:invGamma/>
                    </a:srgbClr>
                  </a:gs>
                  <a:gs pos="100000">
                    <a:srgbClr val="EFB049"/>
                  </a:gs>
                </a:gsLst>
                <a:lin ang="2700000" scaled="1"/>
              </a:grad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defRPr/>
                </a:pPr>
                <a:endParaRPr lang="en-US" b="1" kern="0">
                  <a:solidFill>
                    <a:srgbClr val="000000"/>
                  </a:solidFill>
                  <a:latin typeface="Arial" panose="020B0604020202020204" pitchFamily="34" charset="0"/>
                </a:endParaRPr>
              </a:p>
            </p:txBody>
          </p:sp>
        </p:grpSp>
      </p:grpSp>
      <p:sp>
        <p:nvSpPr>
          <p:cNvPr id="13" name="Slide Number Placeholder 12"/>
          <p:cNvSpPr>
            <a:spLocks noGrp="1"/>
          </p:cNvSpPr>
          <p:nvPr>
            <p:ph type="sldNum" sz="quarter" idx="12"/>
          </p:nvPr>
        </p:nvSpPr>
        <p:spPr/>
        <p:txBody>
          <a:bodyPr/>
          <a:lstStyle/>
          <a:p>
            <a:r>
              <a:rPr lang="en-US"/>
              <a:t>Trang </a:t>
            </a:r>
            <a:fld id="{99166BD8-DA3C-4BE0-9C00-AA0485D1F6DE}" type="slidenum">
              <a:rPr lang="en-US" smtClean="0"/>
              <a:pPr/>
              <a:t>6</a:t>
            </a:fld>
            <a:endParaRPr lang="en-US"/>
          </a:p>
        </p:txBody>
      </p:sp>
      <p:sp>
        <p:nvSpPr>
          <p:cNvPr id="14" name="Content Placeholder 2"/>
          <p:cNvSpPr txBox="1">
            <a:spLocks/>
          </p:cNvSpPr>
          <p:nvPr/>
        </p:nvSpPr>
        <p:spPr>
          <a:xfrm>
            <a:off x="457200" y="1076325"/>
            <a:ext cx="11430000" cy="5248275"/>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lvl="0" indent="0" algn="just">
              <a:lnSpc>
                <a:spcPct val="90000"/>
              </a:lnSpc>
              <a:spcBef>
                <a:spcPts val="1000"/>
              </a:spcBef>
              <a:buClr>
                <a:srgbClr val="215D9F"/>
              </a:buClr>
              <a:buNone/>
            </a:pPr>
            <a:r>
              <a:rPr lang="en-US" sz="2800">
                <a:solidFill>
                  <a:prstClr val="black"/>
                </a:solidFill>
                <a:latin typeface="Cambria" panose="02040503050406030204" pitchFamily="18" charset="0"/>
              </a:rPr>
              <a:t>Để ghi chú nhiều dòng lệnh, Ta d</a:t>
            </a:r>
            <a:r>
              <a:rPr lang="vi-VN" sz="2800">
                <a:solidFill>
                  <a:prstClr val="black"/>
                </a:solidFill>
                <a:latin typeface="Cambria" panose="02040503050406030204" pitchFamily="18" charset="0"/>
              </a:rPr>
              <a:t>ùng """ """ (3 cặp nháy đôi)  </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r>
              <a:rPr lang="vi-VN" sz="2800">
                <a:solidFill>
                  <a:prstClr val="black"/>
                </a:solidFill>
                <a:latin typeface="Cambria" panose="02040503050406030204" pitchFamily="18" charset="0"/>
              </a:rPr>
              <a:t>hoặc ''' '''(3 cập nháy đơn)</a:t>
            </a:r>
            <a:endParaRPr lang="en-US" sz="2800">
              <a:solidFill>
                <a:prstClr val="black"/>
              </a:solidFill>
              <a:latin typeface="Cambria" panose="02040503050406030204" pitchFamily="18" charset="0"/>
            </a:endParaRPr>
          </a:p>
          <a:p>
            <a:pPr marL="0" lvl="0" indent="0" algn="just">
              <a:lnSpc>
                <a:spcPct val="90000"/>
              </a:lnSpc>
              <a:spcBef>
                <a:spcPts val="1000"/>
              </a:spcBef>
              <a:buClr>
                <a:srgbClr val="215D9F"/>
              </a:buClr>
              <a:buNone/>
            </a:pPr>
            <a:endParaRPr lang="en-US" sz="2800">
              <a:solidFill>
                <a:prstClr val="black"/>
              </a:solidFill>
              <a:latin typeface="Cambria" panose="02040503050406030204" pitchFamily="18" charset="0"/>
            </a:endParaRPr>
          </a:p>
        </p:txBody>
      </p:sp>
      <p:pic>
        <p:nvPicPr>
          <p:cNvPr id="9" name="Picture 8">
            <a:extLst>
              <a:ext uri="{FF2B5EF4-FFF2-40B4-BE49-F238E27FC236}">
                <a16:creationId xmlns:a16="http://schemas.microsoft.com/office/drawing/2014/main" id="{8E55D5A9-3B88-4D22-A74D-2A448FCFC546}"/>
              </a:ext>
            </a:extLst>
          </p:cNvPr>
          <p:cNvPicPr>
            <a:picLocks noChangeAspect="1"/>
          </p:cNvPicPr>
          <p:nvPr/>
        </p:nvPicPr>
        <p:blipFill>
          <a:blip r:embed="rId3"/>
          <a:stretch>
            <a:fillRect/>
          </a:stretch>
        </p:blipFill>
        <p:spPr>
          <a:xfrm>
            <a:off x="3152775" y="2362200"/>
            <a:ext cx="7258050" cy="3200400"/>
          </a:xfrm>
          <a:prstGeom prst="rect">
            <a:avLst/>
          </a:prstGeom>
        </p:spPr>
      </p:pic>
    </p:spTree>
    <p:extLst>
      <p:ext uri="{BB962C8B-B14F-4D97-AF65-F5344CB8AC3E}">
        <p14:creationId xmlns:p14="http://schemas.microsoft.com/office/powerpoint/2010/main" val="47292776"/>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 Box 6"/>
          <p:cNvSpPr txBox="1">
            <a:spLocks noChangeArrowheads="1"/>
          </p:cNvSpPr>
          <p:nvPr/>
        </p:nvSpPr>
        <p:spPr bwMode="auto">
          <a:xfrm>
            <a:off x="4495800" y="2555117"/>
            <a:ext cx="2667000" cy="1098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sz="6600">
                <a:latin typeface="Cambria" panose="02040503050406030204" pitchFamily="18" charset="0"/>
                <a:cs typeface="Arial" charset="0"/>
              </a:rPr>
              <a:t>END</a:t>
            </a:r>
          </a:p>
        </p:txBody>
      </p:sp>
      <p:pic>
        <p:nvPicPr>
          <p:cNvPr id="8" name="Picture 2" descr="Image result for minions.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743201" y="3611303"/>
            <a:ext cx="2181225" cy="2343151"/>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4" descr="Image result for minions.png"/>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2310736"/>
            <a:ext cx="1905000" cy="1905002"/>
          </a:xfrm>
          <a:prstGeom prst="rect">
            <a:avLst/>
          </a:prstGeom>
          <a:noFill/>
          <a:extLst>
            <a:ext uri="{909E8E84-426E-40DD-AFC4-6F175D3DCCD1}">
              <a14:hiddenFill xmlns:a14="http://schemas.microsoft.com/office/drawing/2010/main">
                <a:solidFill>
                  <a:srgbClr val="FFFFFF"/>
                </a:solidFill>
              </a14:hiddenFill>
            </a:ext>
          </a:extLst>
        </p:spPr>
      </p:pic>
      <p:sp>
        <p:nvSpPr>
          <p:cNvPr id="10" name="Cloud Callout 9"/>
          <p:cNvSpPr/>
          <p:nvPr/>
        </p:nvSpPr>
        <p:spPr>
          <a:xfrm>
            <a:off x="7010400" y="533400"/>
            <a:ext cx="1714500" cy="1745064"/>
          </a:xfrm>
          <a:prstGeom prst="cloudCallout">
            <a:avLst>
              <a:gd name="adj1" fmla="val 45968"/>
              <a:gd name="adj2" fmla="val 92351"/>
            </a:avLst>
          </a:prstGeom>
        </p:spPr>
        <p:style>
          <a:lnRef idx="2">
            <a:schemeClr val="accent1"/>
          </a:lnRef>
          <a:fillRef idx="1">
            <a:schemeClr val="lt1"/>
          </a:fillRef>
          <a:effectRef idx="0">
            <a:schemeClr val="accent1"/>
          </a:effectRef>
          <a:fontRef idx="minor">
            <a:schemeClr val="dk1"/>
          </a:fontRef>
        </p:style>
        <p:txBody>
          <a:bodyPr rtlCol="0" anchor="ctr"/>
          <a:lstStyle/>
          <a:p>
            <a:pPr algn="ctr"/>
            <a:r>
              <a:rPr lang="en-US" b="1">
                <a:latin typeface="Cambria" panose="02040503050406030204" pitchFamily="18" charset="0"/>
              </a:rPr>
              <a:t>Hey! Coding is easy!</a:t>
            </a:r>
          </a:p>
        </p:txBody>
      </p:sp>
      <p:sp>
        <p:nvSpPr>
          <p:cNvPr id="4" name="Slide Number Placeholder 3"/>
          <p:cNvSpPr>
            <a:spLocks noGrp="1"/>
          </p:cNvSpPr>
          <p:nvPr>
            <p:ph type="sldNum" sz="quarter" idx="12"/>
          </p:nvPr>
        </p:nvSpPr>
        <p:spPr/>
        <p:txBody>
          <a:bodyPr/>
          <a:lstStyle/>
          <a:p>
            <a:r>
              <a:rPr lang="en-US"/>
              <a:t>Trang </a:t>
            </a:r>
            <a:fld id="{99166BD8-DA3C-4BE0-9C00-AA0485D1F6DE}" type="slidenum">
              <a:rPr lang="en-US" smtClean="0"/>
              <a:pPr/>
              <a:t>7</a:t>
            </a:fld>
            <a:endParaRPr lang="en-US"/>
          </a:p>
        </p:txBody>
      </p:sp>
    </p:spTree>
    <p:extLst>
      <p:ext uri="{BB962C8B-B14F-4D97-AF65-F5344CB8AC3E}">
        <p14:creationId xmlns:p14="http://schemas.microsoft.com/office/powerpoint/2010/main" val="4095980432"/>
      </p:ext>
    </p:extLst>
  </p:cSld>
  <p:clrMapOvr>
    <a:masterClrMapping/>
  </p:clrMapOvr>
  <mc:AlternateContent xmlns:mc="http://schemas.openxmlformats.org/markup-compatibility/2006" xmlns:p14="http://schemas.microsoft.com/office/powerpoint/2010/main">
    <mc:Choice Requires="p14">
      <p:transition spd="slow" p14:dur="1200">
        <p14:prism dir="r"/>
      </p:transition>
    </mc:Choice>
    <mc:Fallback xmlns="">
      <p:transition spd="slow">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1670</TotalTime>
  <Words>281</Words>
  <Application>Microsoft Office PowerPoint</Application>
  <PresentationFormat>Widescreen</PresentationFormat>
  <Paragraphs>33</Paragraphs>
  <Slides>7</Slides>
  <Notes>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Cambria</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Phan Ngoc Phung</cp:lastModifiedBy>
  <cp:revision>800</cp:revision>
  <dcterms:created xsi:type="dcterms:W3CDTF">2011-04-06T04:04:31Z</dcterms:created>
  <dcterms:modified xsi:type="dcterms:W3CDTF">2021-10-09T13:25:12Z</dcterms:modified>
</cp:coreProperties>
</file>